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4"/>
    <p:restoredTop sz="94685"/>
  </p:normalViewPr>
  <p:slideViewPr>
    <p:cSldViewPr snapToGrid="0" snapToObjects="1">
      <p:cViewPr>
        <p:scale>
          <a:sx n="100" d="100"/>
          <a:sy n="100" d="100"/>
        </p:scale>
        <p:origin x="-328" y="-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89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19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29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7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17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0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47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1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54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03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78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7B576-ADAB-F042-8ACF-D58C603515BA}" type="datetimeFigureOut">
              <a:rPr lang="en-US" smtClean="0"/>
              <a:t>11/6/18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A4799-A4DB-2E4E-AA3A-03D00BD29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8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tiff"/><Relationship Id="rId5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4811" y="100734"/>
            <a:ext cx="5338483" cy="114300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Arial"/>
                <a:cs typeface="Arial"/>
              </a:rPr>
              <a:t>HISENTS VISION</a:t>
            </a:r>
            <a:endParaRPr lang="en-US" b="1" dirty="0"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9" y="880256"/>
            <a:ext cx="4417372" cy="525471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469218" y="62634"/>
            <a:ext cx="6678706" cy="7795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>
                <a:latin typeface="Arial" charset="0"/>
                <a:ea typeface="Arial" charset="0"/>
                <a:cs typeface="Arial" charset="0"/>
              </a:rPr>
              <a:t>HISENTS PROGRAMME</a:t>
            </a:r>
            <a:endParaRPr lang="en-US" sz="44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3095" y="750876"/>
            <a:ext cx="6562165" cy="57246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800" b="1" dirty="0">
                <a:solidFill>
                  <a:schemeClr val="tx2"/>
                </a:solidFill>
              </a:rPr>
              <a:t>HISENTS </a:t>
            </a:r>
            <a:r>
              <a:rPr lang="en-GB" altLang="en-US" sz="2800" b="1" dirty="0" smtClean="0">
                <a:solidFill>
                  <a:schemeClr val="tx2"/>
                </a:solidFill>
              </a:rPr>
              <a:t>will deliver a </a:t>
            </a:r>
            <a:r>
              <a:rPr lang="en-GB" altLang="en-US" sz="2800" b="1" dirty="0">
                <a:solidFill>
                  <a:schemeClr val="tx2"/>
                </a:solidFill>
              </a:rPr>
              <a:t>novel high throughput screening </a:t>
            </a:r>
            <a:r>
              <a:rPr lang="en-GB" altLang="en-US" sz="2800" b="1" dirty="0" smtClean="0">
                <a:solidFill>
                  <a:schemeClr val="tx2"/>
                </a:solidFill>
              </a:rPr>
              <a:t>platform;</a:t>
            </a: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2800" b="1" dirty="0" smtClean="0">
              <a:solidFill>
                <a:schemeClr val="tx2"/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800" b="1" dirty="0" smtClean="0">
                <a:solidFill>
                  <a:schemeClr val="tx2"/>
                </a:solidFill>
              </a:rPr>
              <a:t>Platform configured through flow modules containing individual targets within integrated flow system;</a:t>
            </a:r>
            <a:endParaRPr lang="en-GB" altLang="en-US" sz="2800" b="1" dirty="0">
              <a:solidFill>
                <a:schemeClr val="tx2"/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2800" b="1" dirty="0" smtClean="0">
              <a:solidFill>
                <a:schemeClr val="tx2"/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800" b="1" dirty="0" smtClean="0">
                <a:solidFill>
                  <a:schemeClr val="tx2"/>
                </a:solidFill>
              </a:rPr>
              <a:t>HISENTS </a:t>
            </a:r>
            <a:r>
              <a:rPr lang="en-GB" altLang="en-US" sz="2800" b="1" dirty="0">
                <a:solidFill>
                  <a:schemeClr val="tx2"/>
                </a:solidFill>
              </a:rPr>
              <a:t>puts industrial impact as a high </a:t>
            </a:r>
            <a:r>
              <a:rPr lang="en-GB" altLang="en-US" sz="2800" b="1" dirty="0" smtClean="0">
                <a:solidFill>
                  <a:schemeClr val="tx2"/>
                </a:solidFill>
              </a:rPr>
              <a:t>priority;</a:t>
            </a:r>
            <a:endParaRPr lang="en-GB" altLang="en-US" sz="2800" b="1" dirty="0">
              <a:solidFill>
                <a:schemeClr val="tx2"/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altLang="en-US" sz="2800" b="1" dirty="0">
              <a:solidFill>
                <a:schemeClr val="tx2"/>
              </a:solidFill>
            </a:endParaRP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800" b="1" dirty="0" smtClean="0">
                <a:solidFill>
                  <a:schemeClr val="tx2"/>
                </a:solidFill>
              </a:rPr>
              <a:t>Implicit in HISENTS is a focused end deliverable as on </a:t>
            </a:r>
            <a:r>
              <a:rPr lang="en-GB" altLang="en-US" sz="2800" b="1" smtClean="0">
                <a:solidFill>
                  <a:schemeClr val="tx2"/>
                </a:solidFill>
              </a:rPr>
              <a:t>left</a:t>
            </a:r>
            <a:r>
              <a:rPr lang="en-GB" altLang="en-US" sz="2800" b="1" smtClean="0">
                <a:solidFill>
                  <a:schemeClr val="tx2"/>
                </a:solidFill>
              </a:rPr>
              <a:t>.</a:t>
            </a:r>
            <a:endParaRPr lang="en-GB" altLang="en-US" sz="2800" b="1" dirty="0" smtClean="0">
              <a:solidFill>
                <a:schemeClr val="tx2"/>
              </a:solidFill>
            </a:endParaRPr>
          </a:p>
        </p:txBody>
      </p:sp>
      <p:pic>
        <p:nvPicPr>
          <p:cNvPr id="12" name="Grafik 3" descr="Y:\4 Dissemination_Exploitation\Publications\NanoBioMed_2017\Fotos\Microfluidic_module_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2" t="12248" r="12248" b="17166"/>
          <a:stretch/>
        </p:blipFill>
        <p:spPr bwMode="auto">
          <a:xfrm>
            <a:off x="0" y="5689601"/>
            <a:ext cx="1816100" cy="1168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Grafik 10" descr="Y:\3 Images\TECHNOLOGY\2017-01-26_27_SEM_micro-hole_chips\26.01.2017\hi_sens_1.tif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95" y="5645151"/>
            <a:ext cx="1713006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5561580"/>
            <a:ext cx="1689100" cy="129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1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48</Words>
  <Application>Microsoft Macintosh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15</cp:revision>
  <dcterms:created xsi:type="dcterms:W3CDTF">2018-03-22T07:24:16Z</dcterms:created>
  <dcterms:modified xsi:type="dcterms:W3CDTF">2018-11-06T20:20:43Z</dcterms:modified>
</cp:coreProperties>
</file>